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notesMaster" Target="notesMasters/notesMaster.xml"/><Relationship Id="rId5" Type="http://schemas.openxmlformats.org/officeDocument/2006/relationships/slide" Target="slides/slide.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599" cy="2052599"/>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599"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599"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599"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7999"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25"/>
            <a:ext cx="4572000" cy="5143499"/>
          </a:xfrm>
          <a:prstGeom prst="rect">
            <a:avLst/>
          </a:prstGeom>
          <a:solidFill>
            <a:schemeClr val="dk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199"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199"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buClr>
                <a:schemeClr val="dk1"/>
              </a:buClr>
              <a:defRPr>
                <a:solidFill>
                  <a:schemeClr val="dk1"/>
                </a:solidFill>
              </a:defRPr>
            </a:lvl1pPr>
            <a:lvl2pPr lvl="1">
              <a:spcBef>
                <a:spcPts val="0"/>
              </a:spcBef>
              <a:buClr>
                <a:schemeClr val="dk1"/>
              </a:buClr>
              <a:defRPr>
                <a:solidFill>
                  <a:schemeClr val="dk1"/>
                </a:solidFill>
              </a:defRPr>
            </a:lvl2pPr>
            <a:lvl3pPr lvl="2">
              <a:spcBef>
                <a:spcPts val="0"/>
              </a:spcBef>
              <a:buClr>
                <a:schemeClr val="dk1"/>
              </a:buClr>
              <a:defRPr>
                <a:solidFill>
                  <a:schemeClr val="dk1"/>
                </a:solidFill>
              </a:defRPr>
            </a:lvl3pPr>
            <a:lvl4pPr lvl="3">
              <a:spcBef>
                <a:spcPts val="0"/>
              </a:spcBef>
              <a:buClr>
                <a:schemeClr val="dk1"/>
              </a:buClr>
              <a:defRPr>
                <a:solidFill>
                  <a:schemeClr val="dk1"/>
                </a:solidFill>
              </a:defRPr>
            </a:lvl4pPr>
            <a:lvl5pPr lvl="4">
              <a:spcBef>
                <a:spcPts val="0"/>
              </a:spcBef>
              <a:buClr>
                <a:schemeClr val="dk1"/>
              </a:buClr>
              <a:defRPr>
                <a:solidFill>
                  <a:schemeClr val="dk1"/>
                </a:solidFill>
              </a:defRPr>
            </a:lvl5pPr>
            <a:lvl6pPr lvl="5">
              <a:spcBef>
                <a:spcPts val="0"/>
              </a:spcBef>
              <a:buClr>
                <a:schemeClr val="dk1"/>
              </a:buClr>
              <a:defRPr>
                <a:solidFill>
                  <a:schemeClr val="dk1"/>
                </a:solidFill>
              </a:defRPr>
            </a:lvl6pPr>
            <a:lvl7pPr lvl="6">
              <a:spcBef>
                <a:spcPts val="0"/>
              </a:spcBef>
              <a:buClr>
                <a:schemeClr val="dk1"/>
              </a:buClr>
              <a:defRPr>
                <a:solidFill>
                  <a:schemeClr val="dk1"/>
                </a:solidFill>
              </a:defRPr>
            </a:lvl7pPr>
            <a:lvl8pPr lvl="7">
              <a:spcBef>
                <a:spcPts val="0"/>
              </a:spcBef>
              <a:buClr>
                <a:schemeClr val="dk1"/>
              </a:buClr>
              <a:defRPr>
                <a:solidFill>
                  <a:schemeClr val="dk1"/>
                </a:solidFill>
              </a:defRPr>
            </a:lvl8pPr>
            <a:lvl9pPr lvl="8">
              <a:spcBef>
                <a:spcPts val="0"/>
              </a:spcBef>
              <a:buClr>
                <a:schemeClr val="dk1"/>
              </a:buClr>
              <a:defRPr>
                <a:solidFill>
                  <a:schemeClr val="dk1"/>
                </a:solidFill>
              </a:defRPr>
            </a:lvl9pPr>
          </a:lstStyle>
          <a:p/>
        </p:txBody>
      </p:sp>
      <p:sp>
        <p:nvSpPr>
          <p:cNvPr id="40" name="Shape 4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599"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599"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66666"/>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599" cy="572699"/>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lt2"/>
              </a:buClr>
              <a:buSzPct val="100000"/>
              <a:defRPr sz="1800">
                <a:solidFill>
                  <a:schemeClr val="lt2"/>
                </a:solidFill>
              </a:defRPr>
            </a:lvl1pPr>
            <a:lvl2pPr lvl="1">
              <a:lnSpc>
                <a:spcPct val="115000"/>
              </a:lnSpc>
              <a:spcBef>
                <a:spcPts val="0"/>
              </a:spcBef>
              <a:spcAft>
                <a:spcPts val="1600"/>
              </a:spcAft>
              <a:buClr>
                <a:schemeClr val="lt2"/>
              </a:buClr>
              <a:defRPr>
                <a:solidFill>
                  <a:schemeClr val="lt2"/>
                </a:solidFill>
              </a:defRPr>
            </a:lvl2pPr>
            <a:lvl3pPr lvl="2">
              <a:lnSpc>
                <a:spcPct val="115000"/>
              </a:lnSpc>
              <a:spcBef>
                <a:spcPts val="0"/>
              </a:spcBef>
              <a:spcAft>
                <a:spcPts val="1600"/>
              </a:spcAft>
              <a:buClr>
                <a:schemeClr val="lt2"/>
              </a:buClr>
              <a:defRPr>
                <a:solidFill>
                  <a:schemeClr val="lt2"/>
                </a:solidFill>
              </a:defRPr>
            </a:lvl3pPr>
            <a:lvl4pPr lvl="3">
              <a:lnSpc>
                <a:spcPct val="115000"/>
              </a:lnSpc>
              <a:spcBef>
                <a:spcPts val="0"/>
              </a:spcBef>
              <a:spcAft>
                <a:spcPts val="1600"/>
              </a:spcAft>
              <a:buClr>
                <a:schemeClr val="lt2"/>
              </a:buClr>
              <a:defRPr>
                <a:solidFill>
                  <a:schemeClr val="lt2"/>
                </a:solidFill>
              </a:defRPr>
            </a:lvl4pPr>
            <a:lvl5pPr lvl="4">
              <a:lnSpc>
                <a:spcPct val="115000"/>
              </a:lnSpc>
              <a:spcBef>
                <a:spcPts val="0"/>
              </a:spcBef>
              <a:spcAft>
                <a:spcPts val="1600"/>
              </a:spcAft>
              <a:buClr>
                <a:schemeClr val="lt2"/>
              </a:buClr>
              <a:defRPr>
                <a:solidFill>
                  <a:schemeClr val="lt2"/>
                </a:solidFill>
              </a:defRPr>
            </a:lvl5pPr>
            <a:lvl6pPr lvl="5">
              <a:lnSpc>
                <a:spcPct val="115000"/>
              </a:lnSpc>
              <a:spcBef>
                <a:spcPts val="0"/>
              </a:spcBef>
              <a:spcAft>
                <a:spcPts val="1600"/>
              </a:spcAft>
              <a:buClr>
                <a:schemeClr val="lt2"/>
              </a:buClr>
              <a:defRPr>
                <a:solidFill>
                  <a:schemeClr val="lt2"/>
                </a:solidFill>
              </a:defRPr>
            </a:lvl6pPr>
            <a:lvl7pPr lvl="6">
              <a:lnSpc>
                <a:spcPct val="115000"/>
              </a:lnSpc>
              <a:spcBef>
                <a:spcPts val="0"/>
              </a:spcBef>
              <a:spcAft>
                <a:spcPts val="1600"/>
              </a:spcAft>
              <a:buClr>
                <a:schemeClr val="lt2"/>
              </a:buClr>
              <a:defRPr>
                <a:solidFill>
                  <a:schemeClr val="lt2"/>
                </a:solidFill>
              </a:defRPr>
            </a:lvl7pPr>
            <a:lvl8pPr lvl="7">
              <a:lnSpc>
                <a:spcPct val="115000"/>
              </a:lnSpc>
              <a:spcBef>
                <a:spcPts val="0"/>
              </a:spcBef>
              <a:spcAft>
                <a:spcPts val="1600"/>
              </a:spcAft>
              <a:buClr>
                <a:schemeClr val="lt2"/>
              </a:buClr>
              <a:defRPr>
                <a:solidFill>
                  <a:schemeClr val="lt2"/>
                </a:solidFill>
              </a:defRPr>
            </a:lvl8pPr>
            <a:lvl9pPr lvl="8">
              <a:lnSpc>
                <a:spcPct val="115000"/>
              </a:lnSpc>
              <a:spcBef>
                <a:spcPts val="0"/>
              </a:spcBef>
              <a:spcAft>
                <a:spcPts val="1600"/>
              </a:spcAft>
              <a:buClr>
                <a:schemeClr val="lt2"/>
              </a:buClr>
              <a:defRPr>
                <a:solidFill>
                  <a:schemeClr val="lt2"/>
                </a:solidFill>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 Id="rId3" Type="http://schemas.openxmlformats.org/officeDocument/2006/relationships/image" Target="../media/image01.jpg"/><Relationship Id="rId4" Type="http://schemas.openxmlformats.org/officeDocument/2006/relationships/image" Target="../media/image00.jpg"/></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01.jpg"/><Relationship Id="rId4" Type="http://schemas.openxmlformats.org/officeDocument/2006/relationships/image" Target="../media/image00.jpg"/><Relationship Id="rId5" Type="http://schemas.openxmlformats.org/officeDocument/2006/relationships/image" Target="../media/image04.png"/><Relationship Id="rId6" Type="http://schemas.openxmlformats.org/officeDocument/2006/relationships/image" Target="../media/image0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0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03.jpg"/></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279600" y="714075"/>
            <a:ext cx="8520599" cy="1077300"/>
          </a:xfrm>
          <a:prstGeom prst="rect">
            <a:avLst/>
          </a:prstGeom>
        </p:spPr>
        <p:txBody>
          <a:bodyPr anchorCtr="0" anchor="b" bIns="91425" lIns="91425" rIns="91425" tIns="91425">
            <a:noAutofit/>
          </a:bodyPr>
          <a:lstStyle/>
          <a:p>
            <a:pPr lvl="0">
              <a:spcBef>
                <a:spcPts val="0"/>
              </a:spcBef>
              <a:buNone/>
            </a:pPr>
            <a:r>
              <a:rPr lang="en">
                <a:solidFill>
                  <a:srgbClr val="000000"/>
                </a:solidFill>
              </a:rPr>
              <a:t>HEATHCLIFF and EDGAR  </a:t>
            </a:r>
          </a:p>
        </p:txBody>
      </p:sp>
      <p:sp>
        <p:nvSpPr>
          <p:cNvPr id="55" name="Shape 55"/>
          <p:cNvSpPr txBox="1"/>
          <p:nvPr>
            <p:ph idx="1" type="subTitle"/>
          </p:nvPr>
        </p:nvSpPr>
        <p:spPr>
          <a:xfrm>
            <a:off x="3065225" y="2780625"/>
            <a:ext cx="2792400" cy="1077300"/>
          </a:xfrm>
          <a:prstGeom prst="rect">
            <a:avLst/>
          </a:prstGeom>
        </p:spPr>
        <p:txBody>
          <a:bodyPr anchorCtr="0" anchor="t" bIns="91425" lIns="91425" rIns="91425" tIns="91425">
            <a:noAutofit/>
          </a:bodyPr>
          <a:lstStyle/>
          <a:p>
            <a:pPr lvl="0" rtl="0">
              <a:spcBef>
                <a:spcPts val="0"/>
              </a:spcBef>
              <a:buNone/>
            </a:pPr>
            <a:r>
              <a:rPr lang="en">
                <a:solidFill>
                  <a:srgbClr val="00FFFF"/>
                </a:solidFill>
              </a:rPr>
              <a:t>BY: KYLA </a:t>
            </a:r>
          </a:p>
          <a:p>
            <a:pPr lvl="0">
              <a:spcBef>
                <a:spcPts val="0"/>
              </a:spcBef>
              <a:buNone/>
            </a:pPr>
            <a:r>
              <a:rPr lang="en">
                <a:solidFill>
                  <a:srgbClr val="00FFFF"/>
                </a:solidFill>
              </a:rPr>
              <a:t>SKJONSBY</a:t>
            </a:r>
          </a:p>
        </p:txBody>
      </p:sp>
      <p:pic>
        <p:nvPicPr>
          <p:cNvPr id="56" name="Shape 56"/>
          <p:cNvPicPr preferRelativeResize="0"/>
          <p:nvPr/>
        </p:nvPicPr>
        <p:blipFill>
          <a:blip r:embed="rId3">
            <a:alphaModFix/>
          </a:blip>
          <a:stretch>
            <a:fillRect/>
          </a:stretch>
        </p:blipFill>
        <p:spPr>
          <a:xfrm>
            <a:off x="344975" y="2217250"/>
            <a:ext cx="2466975" cy="1847850"/>
          </a:xfrm>
          <a:prstGeom prst="rect">
            <a:avLst/>
          </a:prstGeom>
          <a:noFill/>
          <a:ln>
            <a:noFill/>
          </a:ln>
        </p:spPr>
      </p:pic>
      <p:pic>
        <p:nvPicPr>
          <p:cNvPr id="57" name="Shape 57"/>
          <p:cNvPicPr preferRelativeResize="0"/>
          <p:nvPr/>
        </p:nvPicPr>
        <p:blipFill>
          <a:blip r:embed="rId4">
            <a:alphaModFix/>
          </a:blip>
          <a:stretch>
            <a:fillRect/>
          </a:stretch>
        </p:blipFill>
        <p:spPr>
          <a:xfrm>
            <a:off x="6110900" y="2166425"/>
            <a:ext cx="2115574" cy="2115574"/>
          </a:xfrm>
          <a:prstGeom prst="rect">
            <a:avLst/>
          </a:prstGeom>
          <a:noFill/>
          <a:ln>
            <a:noFill/>
          </a:ln>
        </p:spPr>
      </p:pic>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title"/>
          </p:nvPr>
        </p:nvSpPr>
        <p:spPr>
          <a:xfrm>
            <a:off x="3778350" y="231100"/>
            <a:ext cx="1587300" cy="707399"/>
          </a:xfrm>
          <a:prstGeom prst="rect">
            <a:avLst/>
          </a:prstGeom>
        </p:spPr>
        <p:txBody>
          <a:bodyPr anchorCtr="0" anchor="t" bIns="91425" lIns="91425" rIns="91425" tIns="91425">
            <a:noAutofit/>
          </a:bodyPr>
          <a:lstStyle/>
          <a:p>
            <a:pPr lvl="0" algn="ctr">
              <a:spcBef>
                <a:spcPts val="0"/>
              </a:spcBef>
              <a:buNone/>
            </a:pPr>
            <a:r>
              <a:rPr lang="en" sz="3600">
                <a:solidFill>
                  <a:srgbClr val="000000"/>
                </a:solidFill>
              </a:rPr>
              <a:t>HATE</a:t>
            </a:r>
          </a:p>
        </p:txBody>
      </p:sp>
      <p:sp>
        <p:nvSpPr>
          <p:cNvPr id="63" name="Shape 63"/>
          <p:cNvSpPr txBox="1"/>
          <p:nvPr>
            <p:ph idx="1" type="body"/>
          </p:nvPr>
        </p:nvSpPr>
        <p:spPr>
          <a:xfrm>
            <a:off x="288425" y="777950"/>
            <a:ext cx="8520599" cy="4183500"/>
          </a:xfrm>
          <a:prstGeom prst="rect">
            <a:avLst/>
          </a:prstGeom>
        </p:spPr>
        <p:txBody>
          <a:bodyPr anchorCtr="0" anchor="t" bIns="91425" lIns="91425" rIns="91425" tIns="91425">
            <a:noAutofit/>
          </a:bodyPr>
          <a:lstStyle/>
          <a:p>
            <a:pPr lvl="0" rtl="0" algn="ctr">
              <a:spcBef>
                <a:spcPts val="0"/>
              </a:spcBef>
              <a:buNone/>
            </a:pPr>
            <a:r>
              <a:t/>
            </a:r>
            <a:endParaRPr>
              <a:solidFill>
                <a:srgbClr val="00FFFF"/>
              </a:solidFill>
            </a:endParaRPr>
          </a:p>
          <a:p>
            <a:pPr lvl="0" rtl="0" algn="l">
              <a:spcBef>
                <a:spcPts val="0"/>
              </a:spcBef>
              <a:buNone/>
            </a:pPr>
            <a:r>
              <a:t/>
            </a:r>
            <a:endParaRPr>
              <a:solidFill>
                <a:srgbClr val="00FFFF"/>
              </a:solidFill>
            </a:endParaRPr>
          </a:p>
          <a:p>
            <a:pPr lvl="0" rtl="0" algn="l">
              <a:spcBef>
                <a:spcPts val="0"/>
              </a:spcBef>
              <a:buNone/>
            </a:pPr>
            <a:r>
              <a:t/>
            </a:r>
            <a:endParaRPr>
              <a:solidFill>
                <a:srgbClr val="00FFFF"/>
              </a:solidFill>
            </a:endParaRPr>
          </a:p>
          <a:p>
            <a:pPr lvl="0" rtl="0" algn="l">
              <a:spcBef>
                <a:spcPts val="0"/>
              </a:spcBef>
              <a:buNone/>
            </a:pPr>
            <a:r>
              <a:t/>
            </a:r>
            <a:endParaRPr>
              <a:solidFill>
                <a:srgbClr val="00FFFF"/>
              </a:solidFill>
            </a:endParaRPr>
          </a:p>
          <a:p>
            <a:pPr lvl="0" rtl="0" algn="l">
              <a:spcBef>
                <a:spcPts val="0"/>
              </a:spcBef>
              <a:buNone/>
            </a:pPr>
            <a:r>
              <a:t/>
            </a:r>
            <a:endParaRPr>
              <a:solidFill>
                <a:srgbClr val="00FFFF"/>
              </a:solidFill>
            </a:endParaRPr>
          </a:p>
          <a:p>
            <a:pPr lvl="0" rtl="0" algn="l">
              <a:spcBef>
                <a:spcPts val="0"/>
              </a:spcBef>
              <a:buNone/>
            </a:pPr>
            <a:r>
              <a:t/>
            </a:r>
            <a:endParaRPr>
              <a:solidFill>
                <a:srgbClr val="00FFFF"/>
              </a:solidFill>
            </a:endParaRPr>
          </a:p>
          <a:p>
            <a:pPr lvl="0" rtl="0" algn="l">
              <a:spcBef>
                <a:spcPts val="0"/>
              </a:spcBef>
              <a:buNone/>
            </a:pPr>
            <a:r>
              <a:rPr lang="en" sz="2400">
                <a:solidFill>
                  <a:srgbClr val="00FFFF"/>
                </a:solidFill>
              </a:rPr>
              <a:t> Edgar Linton                                                         Heathcliff</a:t>
            </a:r>
          </a:p>
          <a:p>
            <a:pPr lvl="0">
              <a:spcBef>
                <a:spcPts val="0"/>
              </a:spcBef>
              <a:buNone/>
            </a:pPr>
            <a:r>
              <a:t/>
            </a:r>
            <a:endParaRPr>
              <a:solidFill>
                <a:srgbClr val="00FFFF"/>
              </a:solidFill>
            </a:endParaRPr>
          </a:p>
        </p:txBody>
      </p:sp>
      <p:pic>
        <p:nvPicPr>
          <p:cNvPr id="64" name="Shape 64"/>
          <p:cNvPicPr preferRelativeResize="0"/>
          <p:nvPr/>
        </p:nvPicPr>
        <p:blipFill>
          <a:blip r:embed="rId3">
            <a:alphaModFix/>
          </a:blip>
          <a:stretch>
            <a:fillRect/>
          </a:stretch>
        </p:blipFill>
        <p:spPr>
          <a:xfrm>
            <a:off x="6342050" y="1417550"/>
            <a:ext cx="2466975" cy="2106049"/>
          </a:xfrm>
          <a:prstGeom prst="rect">
            <a:avLst/>
          </a:prstGeom>
          <a:noFill/>
          <a:ln>
            <a:noFill/>
          </a:ln>
        </p:spPr>
      </p:pic>
      <p:pic>
        <p:nvPicPr>
          <p:cNvPr id="65" name="Shape 65"/>
          <p:cNvPicPr preferRelativeResize="0"/>
          <p:nvPr/>
        </p:nvPicPr>
        <p:blipFill>
          <a:blip r:embed="rId4">
            <a:alphaModFix/>
          </a:blip>
          <a:stretch>
            <a:fillRect/>
          </a:stretch>
        </p:blipFill>
        <p:spPr>
          <a:xfrm>
            <a:off x="365225" y="1417550"/>
            <a:ext cx="2115574" cy="2115574"/>
          </a:xfrm>
          <a:prstGeom prst="rect">
            <a:avLst/>
          </a:prstGeom>
          <a:noFill/>
          <a:ln>
            <a:noFill/>
          </a:ln>
        </p:spPr>
      </p:pic>
      <p:pic>
        <p:nvPicPr>
          <p:cNvPr id="66" name="Shape 66"/>
          <p:cNvPicPr preferRelativeResize="0"/>
          <p:nvPr/>
        </p:nvPicPr>
        <p:blipFill>
          <a:blip r:embed="rId5">
            <a:alphaModFix/>
          </a:blip>
          <a:stretch>
            <a:fillRect/>
          </a:stretch>
        </p:blipFill>
        <p:spPr>
          <a:xfrm>
            <a:off x="2480800" y="1408025"/>
            <a:ext cx="2114550" cy="2115574"/>
          </a:xfrm>
          <a:prstGeom prst="rect">
            <a:avLst/>
          </a:prstGeom>
          <a:noFill/>
          <a:ln>
            <a:noFill/>
          </a:ln>
        </p:spPr>
      </p:pic>
      <p:pic>
        <p:nvPicPr>
          <p:cNvPr id="67" name="Shape 67"/>
          <p:cNvPicPr preferRelativeResize="0"/>
          <p:nvPr/>
        </p:nvPicPr>
        <p:blipFill>
          <a:blip r:embed="rId6">
            <a:alphaModFix/>
          </a:blip>
          <a:stretch>
            <a:fillRect/>
          </a:stretch>
        </p:blipFill>
        <p:spPr>
          <a:xfrm>
            <a:off x="4541825" y="1417550"/>
            <a:ext cx="1800225" cy="2115575"/>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476075" y="291550"/>
            <a:ext cx="3764999" cy="572699"/>
          </a:xfrm>
          <a:prstGeom prst="rect">
            <a:avLst/>
          </a:prstGeom>
        </p:spPr>
        <p:txBody>
          <a:bodyPr anchorCtr="0" anchor="t" bIns="91425" lIns="91425" rIns="91425" tIns="91425">
            <a:noAutofit/>
          </a:bodyPr>
          <a:lstStyle/>
          <a:p>
            <a:pPr lvl="0">
              <a:spcBef>
                <a:spcPts val="0"/>
              </a:spcBef>
              <a:buNone/>
            </a:pPr>
            <a:r>
              <a:rPr lang="en">
                <a:solidFill>
                  <a:srgbClr val="00FFFF"/>
                </a:solidFill>
              </a:rPr>
              <a:t>Quote:   </a:t>
            </a:r>
          </a:p>
        </p:txBody>
      </p:sp>
      <p:sp>
        <p:nvSpPr>
          <p:cNvPr id="73" name="Shape 73"/>
          <p:cNvSpPr txBox="1"/>
          <p:nvPr>
            <p:ph idx="1" type="body"/>
          </p:nvPr>
        </p:nvSpPr>
        <p:spPr>
          <a:xfrm>
            <a:off x="311700" y="1152475"/>
            <a:ext cx="5363999" cy="3416400"/>
          </a:xfrm>
          <a:prstGeom prst="rect">
            <a:avLst/>
          </a:prstGeom>
        </p:spPr>
        <p:txBody>
          <a:bodyPr anchorCtr="0" anchor="t" bIns="91425" lIns="91425" rIns="91425" tIns="91425">
            <a:noAutofit/>
          </a:bodyPr>
          <a:lstStyle/>
          <a:p>
            <a:pPr lvl="0">
              <a:spcBef>
                <a:spcPts val="0"/>
              </a:spcBef>
              <a:buNone/>
            </a:pPr>
            <a:r>
              <a:rPr lang="en">
                <a:solidFill>
                  <a:srgbClr val="000000"/>
                </a:solidFill>
              </a:rPr>
              <a:t>“ Indeed, I shouldn’t have discovered that he had been there, except for the disarrangement of the drapery about the corpse’s face, and for observing on the floor a curl of light hair, fastened with a silver thread, which, on examination, I ascertained to have been taken from a locket hung around Catherine’s neck. Heathcliff had opened the trinket and cast out it’s contents, replacing them by a black lock of his own” (Bronte 164).  </a:t>
            </a:r>
          </a:p>
        </p:txBody>
      </p:sp>
      <p:pic>
        <p:nvPicPr>
          <p:cNvPr id="74" name="Shape 74"/>
          <p:cNvPicPr preferRelativeResize="0"/>
          <p:nvPr/>
        </p:nvPicPr>
        <p:blipFill>
          <a:blip r:embed="rId3">
            <a:alphaModFix/>
          </a:blip>
          <a:stretch>
            <a:fillRect/>
          </a:stretch>
        </p:blipFill>
        <p:spPr>
          <a:xfrm>
            <a:off x="5835100" y="291550"/>
            <a:ext cx="2997200" cy="223520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sp>
        <p:nvSpPr>
          <p:cNvPr id="79" name="Shape 79"/>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solidFill>
                  <a:srgbClr val="00FFFF"/>
                </a:solidFill>
              </a:rPr>
              <a:t>Paragraph:</a:t>
            </a:r>
            <a:r>
              <a:rPr lang="en"/>
              <a:t> </a:t>
            </a:r>
          </a:p>
        </p:txBody>
      </p:sp>
      <p:sp>
        <p:nvSpPr>
          <p:cNvPr id="80" name="Shape 80"/>
          <p:cNvSpPr txBox="1"/>
          <p:nvPr>
            <p:ph idx="1" type="body"/>
          </p:nvPr>
        </p:nvSpPr>
        <p:spPr>
          <a:xfrm>
            <a:off x="311700" y="1152475"/>
            <a:ext cx="6010499" cy="3416400"/>
          </a:xfrm>
          <a:prstGeom prst="rect">
            <a:avLst/>
          </a:prstGeom>
        </p:spPr>
        <p:txBody>
          <a:bodyPr anchorCtr="0" anchor="t" bIns="91425" lIns="91425" rIns="91425" tIns="91425">
            <a:noAutofit/>
          </a:bodyPr>
          <a:lstStyle/>
          <a:p>
            <a:pPr lvl="0">
              <a:spcBef>
                <a:spcPts val="0"/>
              </a:spcBef>
              <a:buNone/>
            </a:pPr>
            <a:r>
              <a:rPr lang="en">
                <a:solidFill>
                  <a:srgbClr val="000000"/>
                </a:solidFill>
              </a:rPr>
              <a:t>This quote shows that Catherine keeped a lock of Edgar’s hair in her locket but, when she died Heathcliff went to go see the corpse he had looked inside the locket and saw a lock of Edgar’s hair but not his. So Heathcliff took Edgar’s lock of hair and though it on the floor replacing it with his own lock of hair. Nelly see what Heathcliff did so she took the two pieces of hair and twisted them together, then putting it in the locket.   </a:t>
            </a:r>
          </a:p>
        </p:txBody>
      </p:sp>
      <p:pic>
        <p:nvPicPr>
          <p:cNvPr id="81" name="Shape 81"/>
          <p:cNvPicPr preferRelativeResize="0"/>
          <p:nvPr/>
        </p:nvPicPr>
        <p:blipFill>
          <a:blip r:embed="rId3">
            <a:alphaModFix/>
          </a:blip>
          <a:stretch>
            <a:fillRect/>
          </a:stretch>
        </p:blipFill>
        <p:spPr>
          <a:xfrm>
            <a:off x="6213050" y="2443475"/>
            <a:ext cx="2619250" cy="1953350"/>
          </a:xfrm>
          <a:prstGeom prst="rect">
            <a:avLst/>
          </a:prstGeom>
          <a:noFill/>
          <a:ln>
            <a:noFill/>
          </a:ln>
        </p:spPr>
      </p:pic>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